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-16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-16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-16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-16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-16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-16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-16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-16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-16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84" d="100"/>
          <a:sy n="84" d="100"/>
        </p:scale>
        <p:origin x="-103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8D55AE2-B385-4232-ACCC-A17E72A03EA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B09071B-6977-42C7-B8B6-899118A765E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-16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-16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-16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-16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-16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BB1085-7A9D-481D-87F4-DFB5161F4C6E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2A6401-338F-4116-AC6A-6C8D810EC3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808625-AFB7-46B7-B627-7BB3623B10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B10022-B911-4219-9D0F-6F080ABE36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BDC438-D836-4801-9CAF-D9834011F7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117060-C796-4DC8-AD39-77648952EE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BEDBCF-A108-4B67-9DD8-36FAB822B5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AEA570-C54E-48C9-862B-B1F9A19295F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829CA1-81F0-44E5-B202-4D210863C7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2596F3-028B-4962-8735-5E043DE8CE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18B77B-EFFF-4C05-946A-11B200CDA42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84F921-5DD1-4345-9751-F225B8010E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D9AEF87-7AAC-46C4-A7BA-4B37A870C49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pitchFamily="-16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pitchFamily="-16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pitchFamily="-16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pitchFamily="-1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pitchFamily="-16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pitchFamily="-16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pitchFamily="-16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pitchFamily="-16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Non-memberAdCol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58975" y="0"/>
            <a:ext cx="5127625" cy="688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ヒラギノ角ゴ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-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-16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</Words>
  <Application>Microsoft Office PowerPoint</Application>
  <PresentationFormat>On-screen Show (4:3)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ヒラギノ角ゴ Pro W3</vt:lpstr>
      <vt:lpstr>Office Theme</vt:lpstr>
      <vt:lpstr>Slide 1</vt:lpstr>
    </vt:vector>
  </TitlesOfParts>
  <Company>Michelle User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Michelle User</dc:creator>
  <cp:lastModifiedBy>Cathy Raymond</cp:lastModifiedBy>
  <cp:revision>2</cp:revision>
  <dcterms:created xsi:type="dcterms:W3CDTF">2010-02-12T03:03:53Z</dcterms:created>
  <dcterms:modified xsi:type="dcterms:W3CDTF">2010-02-17T19:38:00Z</dcterms:modified>
</cp:coreProperties>
</file>