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1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4" d="100"/>
          <a:sy n="84" d="100"/>
        </p:scale>
        <p:origin x="-103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9D275-5F39-4267-9588-B0C1B9FD34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EE89E2-DFC7-4783-BFEE-41D131495A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D83A6C-4766-435A-8602-74611F90E4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65A652-0EFF-4F8C-AC52-ADA0FC40E5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D34EB0-95EC-491D-B9B4-2B9B3950D1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ADFF8-88AD-43C1-ABC7-466C28CEBB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BCC336-7AB0-441A-9580-BFB9A408C0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155A1-3EC4-4CFC-BF0C-5C5D889922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1A501-FB6B-4D0E-AFF9-B3EB782050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0DF971-C5B2-4F9F-9D2E-CD5C56E6E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51C9F-6424-4C18-85EE-28D7064AA5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2D74C87-39FB-4E3C-8EBD-9BFD1F4D908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LDFadCol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60325"/>
            <a:ext cx="8401050" cy="672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16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ヒラギノ角ゴ Pro W3</vt:lpstr>
      <vt:lpstr>Office Theme</vt:lpstr>
      <vt:lpstr>Slide 1</vt:lpstr>
    </vt:vector>
  </TitlesOfParts>
  <Company>Michelle 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User</dc:creator>
  <cp:lastModifiedBy>Cathy Raymond</cp:lastModifiedBy>
  <cp:revision>1</cp:revision>
  <dcterms:created xsi:type="dcterms:W3CDTF">2010-02-12T03:39:30Z</dcterms:created>
  <dcterms:modified xsi:type="dcterms:W3CDTF">2010-02-17T19:36:43Z</dcterms:modified>
</cp:coreProperties>
</file>